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>
      <p:cViewPr>
        <p:scale>
          <a:sx n="74" d="100"/>
          <a:sy n="74" d="100"/>
        </p:scale>
        <p:origin x="320" y="384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7029559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890222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92275"/>
            <a:ext cx="1185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Сессия "Трансформации института наставничества"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2842061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4.04.2026    11:00 - 13:00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297754"/>
            <a:ext cx="1185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Обсуждение </a:t>
            </a:r>
            <a:r>
              <a:rPr lang="ru-RU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изменениий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в законодательстве в сфере наставничества, новых мер поддержки наставников и современных методов обучения молодежи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682561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875602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449358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Представители дивизионов-кураторов ФП «Профессионалитет», </a:t>
            </a:r>
            <a:r>
              <a:rPr lang="en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HR-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директора предприятий и представители колледжей – участников проекта Профессионалитет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697390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282302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2.2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096">
            <a:off x="13139974" y="-7754458"/>
            <a:ext cx="16267467" cy="191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63</Words>
  <Application>Microsoft Macintosh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229</cp:revision>
  <dcterms:created xsi:type="dcterms:W3CDTF">2023-05-31T19:48:28Z</dcterms:created>
  <dcterms:modified xsi:type="dcterms:W3CDTF">2026-03-21T13:26:37Z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